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D2553-5CFD-4608-AA64-656312C25B7B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CCA76-A52B-4914-B5BD-4CC19242A5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D2553-5CFD-4608-AA64-656312C25B7B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CCA76-A52B-4914-B5BD-4CC19242A5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D2553-5CFD-4608-AA64-656312C25B7B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CCA76-A52B-4914-B5BD-4CC19242A5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D2553-5CFD-4608-AA64-656312C25B7B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CCA76-A52B-4914-B5BD-4CC19242A5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D2553-5CFD-4608-AA64-656312C25B7B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CCA76-A52B-4914-B5BD-4CC19242A5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D2553-5CFD-4608-AA64-656312C25B7B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CCA76-A52B-4914-B5BD-4CC19242A5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D2553-5CFD-4608-AA64-656312C25B7B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CCA76-A52B-4914-B5BD-4CC19242A5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D2553-5CFD-4608-AA64-656312C25B7B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CCA76-A52B-4914-B5BD-4CC19242A5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D2553-5CFD-4608-AA64-656312C25B7B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CCA76-A52B-4914-B5BD-4CC19242A5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D2553-5CFD-4608-AA64-656312C25B7B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CCA76-A52B-4914-B5BD-4CC19242A5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D2553-5CFD-4608-AA64-656312C25B7B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CCA76-A52B-4914-B5BD-4CC19242A5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4D2553-5CFD-4608-AA64-656312C25B7B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CCA76-A52B-4914-B5BD-4CC19242A51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57200" y="990600"/>
            <a:ext cx="3657600" cy="2590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953000" y="4267200"/>
            <a:ext cx="3657600" cy="2590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04800" y="4267200"/>
            <a:ext cx="3657600" cy="25908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029200" y="838200"/>
            <a:ext cx="3657600" cy="25908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007353" y="3429000"/>
            <a:ext cx="33202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Chapter 15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87750" y="3505200"/>
            <a:ext cx="33202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Chapter 14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648201" y="0"/>
            <a:ext cx="449579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Chapter 13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63954" y="0"/>
            <a:ext cx="33202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Chapter 12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5000" y="4876800"/>
            <a:ext cx="22098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In Chapter 15 you learn about brushes. On thing that I like about the brush tool is that you could remove something out of the image and it would look like it was never there. </a:t>
            </a:r>
            <a:endParaRPr lang="en-US" sz="1000" dirty="0"/>
          </a:p>
        </p:txBody>
      </p:sp>
      <p:sp>
        <p:nvSpPr>
          <p:cNvPr id="14" name="TextBox 13"/>
          <p:cNvSpPr txBox="1"/>
          <p:nvPr/>
        </p:nvSpPr>
        <p:spPr>
          <a:xfrm>
            <a:off x="1066800" y="4648200"/>
            <a:ext cx="2209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Chapter 14 is mostly about combing images. First I learned to Select a background. And then select a picture that I want to put on the background. Also you can use the Select tool to select something like the Sky and say you had houses on it. And you can Put a picture of the Sky in place of the Sky that already was on the Picture.</a:t>
            </a:r>
            <a:endParaRPr lang="en-US" sz="1000" dirty="0"/>
          </a:p>
        </p:txBody>
      </p:sp>
      <p:sp>
        <p:nvSpPr>
          <p:cNvPr id="15" name="TextBox 14"/>
          <p:cNvSpPr txBox="1"/>
          <p:nvPr/>
        </p:nvSpPr>
        <p:spPr>
          <a:xfrm>
            <a:off x="5715000" y="1371600"/>
            <a:ext cx="2209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In chapter 13 you go into Adjustments a little deeper. </a:t>
            </a:r>
            <a:r>
              <a:rPr lang="en-US" sz="1000" dirty="0"/>
              <a:t>Y</a:t>
            </a:r>
            <a:r>
              <a:rPr lang="en-US" sz="1000" dirty="0" smtClean="0"/>
              <a:t>ou learn how to convert layers to grayscale via a black and white adjustment. Also you learn how to Apply a vibrance adjustment to a picture to add an edge to it. In this adjustments panel say you have a picture of your face, and you want to add  vibrance controls to adjust the saturation of a full color layer.</a:t>
            </a:r>
            <a:endParaRPr lang="en-US" sz="1000" dirty="0"/>
          </a:p>
        </p:txBody>
      </p:sp>
      <p:sp>
        <p:nvSpPr>
          <p:cNvPr id="16" name="TextBox 15"/>
          <p:cNvSpPr txBox="1"/>
          <p:nvPr/>
        </p:nvSpPr>
        <p:spPr>
          <a:xfrm>
            <a:off x="1447800" y="1371600"/>
            <a:ext cx="1828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This chapter is talking about adjusting layers. In Photoshop you can totally modify a picture. We mainly in this chapter learned the basics of the adjustments panel. I also learned the overview of the histogram panel. And the histogram panel displays a graph of the current tonal which is light or dark: values in an image.</a:t>
            </a:r>
            <a:endParaRPr lang="en-US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1407</TotalTime>
  <Words>254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Jone' akins</dc:creator>
  <cp:lastModifiedBy>Jone' akins</cp:lastModifiedBy>
  <cp:revision>4</cp:revision>
  <dcterms:created xsi:type="dcterms:W3CDTF">2012-04-23T01:40:11Z</dcterms:created>
  <dcterms:modified xsi:type="dcterms:W3CDTF">2012-04-24T01:07:28Z</dcterms:modified>
</cp:coreProperties>
</file>